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4" r:id="rId26"/>
    <p:sldId id="418" r:id="rId27"/>
    <p:sldId id="419" r:id="rId28"/>
    <p:sldId id="420" r:id="rId29"/>
    <p:sldId id="451" r:id="rId30"/>
    <p:sldId id="421" r:id="rId31"/>
    <p:sldId id="422" r:id="rId32"/>
    <p:sldId id="423" r:id="rId33"/>
    <p:sldId id="425" r:id="rId34"/>
    <p:sldId id="424" r:id="rId35"/>
    <p:sldId id="427" r:id="rId36"/>
    <p:sldId id="426" r:id="rId37"/>
    <p:sldId id="428" r:id="rId38"/>
    <p:sldId id="429" r:id="rId39"/>
    <p:sldId id="430" r:id="rId40"/>
    <p:sldId id="461" r:id="rId41"/>
    <p:sldId id="462" r:id="rId42"/>
    <p:sldId id="463" r:id="rId43"/>
    <p:sldId id="431" r:id="rId44"/>
    <p:sldId id="432" r:id="rId45"/>
    <p:sldId id="433" r:id="rId46"/>
    <p:sldId id="434" r:id="rId47"/>
    <p:sldId id="435" r:id="rId48"/>
    <p:sldId id="454" r:id="rId49"/>
    <p:sldId id="458" r:id="rId50"/>
    <p:sldId id="455" r:id="rId51"/>
    <p:sldId id="456" r:id="rId52"/>
    <p:sldId id="457" r:id="rId53"/>
    <p:sldId id="436" r:id="rId54"/>
    <p:sldId id="437" r:id="rId55"/>
    <p:sldId id="452" r:id="rId56"/>
    <p:sldId id="438" r:id="rId57"/>
    <p:sldId id="439" r:id="rId58"/>
    <p:sldId id="440" r:id="rId59"/>
    <p:sldId id="441" r:id="rId60"/>
    <p:sldId id="442" r:id="rId61"/>
    <p:sldId id="443" r:id="rId62"/>
    <p:sldId id="444" r:id="rId63"/>
    <p:sldId id="446" r:id="rId64"/>
    <p:sldId id="445" r:id="rId65"/>
    <p:sldId id="448" r:id="rId66"/>
    <p:sldId id="447" r:id="rId67"/>
    <p:sldId id="310" r:id="rId68"/>
    <p:sldId id="265" r:id="rId69"/>
    <p:sldId id="339" r:id="rId7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4690" autoAdjust="0"/>
  </p:normalViewPr>
  <p:slideViewPr>
    <p:cSldViewPr snapToGrid="0" showGuides="1">
      <p:cViewPr varScale="1">
        <p:scale>
          <a:sx n="151" d="100"/>
          <a:sy n="151" d="100"/>
        </p:scale>
        <p:origin x="1266" y="10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Competitor Import</a:t>
            </a:r>
          </a:p>
        </p:txBody>
      </p:sp>
      <p:sp>
        <p:nvSpPr>
          <p:cNvPr id="3" name="Text Placeholder 2"/>
          <p:cNvSpPr>
            <a:spLocks noGrp="1"/>
          </p:cNvSpPr>
          <p:nvPr>
            <p:ph type="body" sz="quarter" idx="10"/>
          </p:nvPr>
        </p:nvSpPr>
        <p:spPr/>
        <p:txBody>
          <a:bodyPr/>
          <a:lstStyle/>
          <a:p>
            <a:r>
              <a:rPr lang="en-US" dirty="0"/>
              <a:t>TODO:</a:t>
            </a:r>
          </a:p>
          <a:p>
            <a:pPr lvl="1"/>
            <a:r>
              <a:rPr lang="en-US" dirty="0"/>
              <a:t>Show screenshot with the “Import Competitors” button</a:t>
            </a:r>
          </a:p>
          <a:p>
            <a:pPr lvl="1"/>
            <a:r>
              <a:rPr lang="en-US" dirty="0"/>
              <a:t>Explain that for Manage2Sail the result import URL config is re-used for competitor import</a:t>
            </a:r>
          </a:p>
          <a:p>
            <a:pPr lvl="1"/>
            <a:r>
              <a:rPr lang="en-US" dirty="0"/>
              <a:t>Explain how matching imported with existing competitors works</a:t>
            </a:r>
          </a:p>
          <a:p>
            <a:pPr lvl="1"/>
            <a:r>
              <a:rPr lang="en-US" dirty="0"/>
              <a:t>Show how the import is then really carried out and show exemplary results.</a:t>
            </a:r>
          </a:p>
        </p:txBody>
      </p:sp>
    </p:spTree>
    <p:extLst>
      <p:ext uri="{BB962C8B-B14F-4D97-AF65-F5344CB8AC3E}">
        <p14:creationId xmlns:p14="http://schemas.microsoft.com/office/powerpoint/2010/main" val="162349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19</TotalTime>
  <Words>2721</Words>
  <Application>Microsoft Office PowerPoint</Application>
  <PresentationFormat>On-screen Show (4:3)</PresentationFormat>
  <Paragraphs>573</Paragraphs>
  <Slides>69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Competitor Import</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593</cp:revision>
  <dcterms:created xsi:type="dcterms:W3CDTF">2013-03-18T12:38:06Z</dcterms:created>
  <dcterms:modified xsi:type="dcterms:W3CDTF">2017-03-23T14:55:29Z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